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5" y="1122363"/>
            <a:ext cx="6269200" cy="2387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Unit of Measure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5" y="3761429"/>
            <a:ext cx="5031952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Graffiti Page – in your teams write down all the things you know about measurement.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681" y="1076014"/>
            <a:ext cx="4867897" cy="486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9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618518"/>
            <a:ext cx="10531368" cy="310214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Your task is compile a list of items that you estimate and measure between set distances.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You have 5 minutes to complete the task.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You will swap lists and check the other groups list by actually measuring each of the item.</a:t>
            </a:r>
            <a:endParaRPr lang="en-AU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94292"/>
              </p:ext>
            </p:extLst>
          </p:nvPr>
        </p:nvGraphicFramePr>
        <p:xfrm>
          <a:off x="677917" y="3720662"/>
          <a:ext cx="11225048" cy="293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262">
                  <a:extLst>
                    <a:ext uri="{9D8B030D-6E8A-4147-A177-3AD203B41FA5}">
                      <a16:colId xmlns:a16="http://schemas.microsoft.com/office/drawing/2014/main" val="2320650298"/>
                    </a:ext>
                  </a:extLst>
                </a:gridCol>
                <a:gridCol w="2806262">
                  <a:extLst>
                    <a:ext uri="{9D8B030D-6E8A-4147-A177-3AD203B41FA5}">
                      <a16:colId xmlns:a16="http://schemas.microsoft.com/office/drawing/2014/main" val="413055392"/>
                    </a:ext>
                  </a:extLst>
                </a:gridCol>
                <a:gridCol w="2806262">
                  <a:extLst>
                    <a:ext uri="{9D8B030D-6E8A-4147-A177-3AD203B41FA5}">
                      <a16:colId xmlns:a16="http://schemas.microsoft.com/office/drawing/2014/main" val="4143211565"/>
                    </a:ext>
                  </a:extLst>
                </a:gridCol>
                <a:gridCol w="2806262">
                  <a:extLst>
                    <a:ext uri="{9D8B030D-6E8A-4147-A177-3AD203B41FA5}">
                      <a16:colId xmlns:a16="http://schemas.microsoft.com/office/drawing/2014/main" val="3116048695"/>
                    </a:ext>
                  </a:extLst>
                </a:gridCol>
              </a:tblGrid>
              <a:tr h="688552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Batang" panose="02030600000101010101" pitchFamily="18" charset="-127"/>
                        </a:rPr>
                        <a:t>Less than 1cm</a:t>
                      </a:r>
                      <a:endParaRPr lang="en-AU" sz="2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Batang" panose="02030600000101010101" pitchFamily="18" charset="-127"/>
                        </a:rPr>
                        <a:t>Between 1cm and 10cm</a:t>
                      </a:r>
                      <a:endParaRPr lang="en-AU" sz="2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Batang" panose="02030600000101010101" pitchFamily="18" charset="-127"/>
                        </a:rPr>
                        <a:t>Between 10cm and 1m</a:t>
                      </a:r>
                      <a:endParaRPr lang="en-AU" sz="2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Batang" panose="02030600000101010101" pitchFamily="18" charset="-127"/>
                        </a:rPr>
                        <a:t>Between 1m and 2m</a:t>
                      </a:r>
                      <a:endParaRPr lang="en-AU" sz="2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194035"/>
                  </a:ext>
                </a:extLst>
              </a:tr>
              <a:tr h="199158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738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7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67630"/>
            <a:ext cx="9905998" cy="735980"/>
          </a:xfrm>
        </p:spPr>
        <p:txBody>
          <a:bodyPr/>
          <a:lstStyle/>
          <a:p>
            <a:r>
              <a:rPr lang="en-US" dirty="0"/>
              <a:t>Show Me - Units of length – m, cm, mm</a:t>
            </a:r>
            <a:endParaRPr lang="en-AU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4" y="944989"/>
            <a:ext cx="9905998" cy="555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5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51" y="579864"/>
            <a:ext cx="10872320" cy="579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5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919" y="239654"/>
            <a:ext cx="9333579" cy="639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0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507" y="236173"/>
            <a:ext cx="9125689" cy="634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93" y="185237"/>
            <a:ext cx="5813265" cy="65244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365" y="185236"/>
            <a:ext cx="5086821" cy="652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59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689" y="510364"/>
            <a:ext cx="10443067" cy="56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19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87" y="256032"/>
            <a:ext cx="7181069" cy="629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09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27</TotalTime>
  <Words>63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Batang</vt:lpstr>
      <vt:lpstr>Arial</vt:lpstr>
      <vt:lpstr>Calibri</vt:lpstr>
      <vt:lpstr>Trebuchet MS</vt:lpstr>
      <vt:lpstr>Tw Cen MT</vt:lpstr>
      <vt:lpstr>Circuit</vt:lpstr>
      <vt:lpstr>Unit of Measure</vt:lpstr>
      <vt:lpstr>Your task is compile a list of items that you estimate and measure between set distances.  You have 5 minutes to complete the task.  You will swap lists and check the other groups list by actually measuring each of the item.</vt:lpstr>
      <vt:lpstr>Show Me - Units of length – m, cm, mm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of Measure</dc:title>
  <dc:creator>Lovely</dc:creator>
  <cp:lastModifiedBy>Lovely</cp:lastModifiedBy>
  <cp:revision>8</cp:revision>
  <dcterms:created xsi:type="dcterms:W3CDTF">2017-05-09T14:13:44Z</dcterms:created>
  <dcterms:modified xsi:type="dcterms:W3CDTF">2017-05-09T14:42:28Z</dcterms:modified>
</cp:coreProperties>
</file>