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7" r:id="rId5"/>
    <p:sldId id="263" r:id="rId6"/>
    <p:sldId id="265" r:id="rId7"/>
    <p:sldId id="266" r:id="rId8"/>
    <p:sldId id="267" r:id="rId9"/>
    <p:sldId id="268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704" autoAdjust="0"/>
  </p:normalViewPr>
  <p:slideViewPr>
    <p:cSldViewPr snapToGrid="0">
      <p:cViewPr varScale="1">
        <p:scale>
          <a:sx n="58" d="100"/>
          <a:sy n="58" d="100"/>
        </p:scale>
        <p:origin x="96" y="1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3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C2751-278C-4682-9C3F-0FF7B4FCFAE7}" type="datetimeFigureOut">
              <a:rPr lang="en-US" smtClean="0"/>
              <a:t>13-Aug-17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86890-466E-41CD-A28A-B1EBDF22C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9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F0845-D09E-4AF9-9623-EA7EA0297EF3}" type="datetimeFigureOut">
              <a:rPr lang="en-US" smtClean="0"/>
              <a:t>13-Aug-17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CD11A-EED3-40CE-98A3-28FEE84867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6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39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40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26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49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64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41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693A-2307-4FDC-9539-08DC9083DDED}" type="datetime1">
              <a:rPr lang="en-US" smtClean="0"/>
              <a:t>13-Aug-17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0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EA7-B10E-4739-92FE-8993461CC0B7}" type="datetime1">
              <a:rPr lang="en-US" smtClean="0"/>
              <a:t>13-Aug-17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91661"/>
            <a:ext cx="2628900" cy="49090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91661"/>
            <a:ext cx="7734300" cy="49090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C13F-2D2A-49BA-966D-6530A12E7C15}" type="datetime1">
              <a:rPr lang="en-US" smtClean="0"/>
              <a:t>13-Aug-17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E1C1-C26F-4479-A8BD-144B4C139DA5}" type="datetime1">
              <a:rPr lang="en-US" smtClean="0"/>
              <a:t>13-Aug-17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4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38"/>
            <a:ext cx="10515600" cy="2862262"/>
          </a:xfrm>
        </p:spPr>
        <p:txBody>
          <a:bodyPr anchor="b"/>
          <a:lstStyle>
            <a:lvl1pPr>
              <a:lnSpc>
                <a:spcPct val="1000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9E61-C2D6-49AB-83F2-8FC9FEFBDAFD}" type="datetime1">
              <a:rPr lang="en-US" smtClean="0"/>
              <a:t>13-Aug-17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7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aseline="0" noProof="0" dirty="0" smtClean="0">
                <a:solidFill>
                  <a:schemeClr val="bg1"/>
                </a:solidFill>
              </a:defRPr>
            </a:lvl1pPr>
            <a:lvl2pPr>
              <a:defRPr lang="en-US" baseline="0" noProof="0" dirty="0" smtClean="0">
                <a:solidFill>
                  <a:schemeClr val="bg1"/>
                </a:solidFill>
              </a:defRPr>
            </a:lvl2pPr>
            <a:lvl3pPr>
              <a:defRPr lang="en-US" baseline="0" noProof="0" dirty="0" smtClean="0">
                <a:solidFill>
                  <a:schemeClr val="bg1"/>
                </a:solidFill>
              </a:defRPr>
            </a:lvl3pPr>
            <a:lvl4pPr>
              <a:defRPr lang="en-US" baseline="0" noProof="0" dirty="0" smtClean="0">
                <a:solidFill>
                  <a:schemeClr val="bg1"/>
                </a:solidFill>
              </a:defRPr>
            </a:lvl4pPr>
            <a:lvl5pPr>
              <a:defRPr lang="en-US" baseline="0" noProof="0" dirty="0" smtClean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650524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E74F-367A-4D3C-8AA7-FA60CCA05EAE}" type="datetime1">
              <a:rPr lang="en-US" smtClean="0"/>
              <a:t>13-Aug-17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3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150"/>
            <a:ext cx="10094976" cy="11521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89204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753" y="1828800"/>
            <a:ext cx="489204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656753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3F9C-6465-4987-8E4E-615CFD4753AA}" type="datetime1">
              <a:rPr lang="en-US" smtClean="0"/>
              <a:t>13-Aug-17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6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EFD6-3C20-43C6-9E75-1A9D48D9576F}" type="datetime1">
              <a:rPr lang="en-US" smtClean="0"/>
              <a:t>13-Aug-17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5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3D5A-A484-46EE-9DC8-9A16BFF8327E}" type="datetime1">
              <a:rPr lang="en-US" smtClean="0"/>
              <a:t>13-Aug-17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0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987425"/>
            <a:ext cx="5753100" cy="4613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7BC8-78D1-4FEB-9D4F-E22E45CC04F7}" type="datetime1">
              <a:rPr lang="en-US" smtClean="0"/>
              <a:t>13-Aug-17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2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800600" y="987425"/>
            <a:ext cx="5753100" cy="4613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8210-870C-4A62-9D1B-4B25162550AB}" type="datetime1">
              <a:rPr lang="en-US" smtClean="0"/>
              <a:t>13-Aug-17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7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39793"/>
            <a:ext cx="10096500" cy="1150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096500" cy="377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0CABDA2-EB00-4A4D-86B7-63E286A484E5}" type="datetime1">
              <a:rPr lang="en-US" smtClean="0"/>
              <a:t>13-Aug-17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8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kern="1200" cap="none" spc="0">
          <a:ln w="12700" cmpd="sng">
            <a:noFill/>
            <a:prstDash val="solid"/>
          </a:ln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6648" userDrawn="1">
          <p15:clr>
            <a:srgbClr val="F26B43"/>
          </p15:clr>
        </p15:guide>
        <p15:guide id="4" orient="horz" pos="3528" userDrawn="1">
          <p15:clr>
            <a:srgbClr val="F26B43"/>
          </p15:clr>
        </p15:guide>
        <p15:guide id="5" orient="horz" pos="1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tm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2E0486-7360-4391-AD28-A7413CB0C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1" y="2683094"/>
            <a:ext cx="5977618" cy="33624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5D4BBD-89FD-43A8-8171-B2A2D47D7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263" y="307837"/>
            <a:ext cx="9162408" cy="19237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638DD3-FB98-45B4-A467-783A4837A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389" y="2683094"/>
            <a:ext cx="4856815" cy="336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8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DA5D8B1-F575-4A34-AB68-5DBCD105B569}"/>
              </a:ext>
            </a:extLst>
          </p:cNvPr>
          <p:cNvSpPr txBox="1"/>
          <p:nvPr/>
        </p:nvSpPr>
        <p:spPr>
          <a:xfrm>
            <a:off x="266008" y="0"/>
            <a:ext cx="11737571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What part of the fraction is shaded and then what part is not shaded?</a:t>
            </a:r>
            <a:endParaRPr lang="en-AU" sz="3200" dirty="0" err="1">
              <a:solidFill>
                <a:schemeClr val="bg1"/>
              </a:solidFill>
            </a:endParaRPr>
          </a:p>
        </p:txBody>
      </p:sp>
      <p:pic>
        <p:nvPicPr>
          <p:cNvPr id="18" name="Picture 17" descr="Screen Clipping">
            <a:extLst>
              <a:ext uri="{FF2B5EF4-FFF2-40B4-BE49-F238E27FC236}">
                <a16:creationId xmlns:a16="http://schemas.microsoft.com/office/drawing/2014/main" id="{57D2D704-FF09-4001-84EE-99F0FD91D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88" y="584775"/>
            <a:ext cx="9295070" cy="3129699"/>
          </a:xfrm>
          <a:prstGeom prst="rect">
            <a:avLst/>
          </a:prstGeom>
        </p:spPr>
      </p:pic>
      <p:pic>
        <p:nvPicPr>
          <p:cNvPr id="20" name="Picture 19" descr="Screen Clipping">
            <a:extLst>
              <a:ext uri="{FF2B5EF4-FFF2-40B4-BE49-F238E27FC236}">
                <a16:creationId xmlns:a16="http://schemas.microsoft.com/office/drawing/2014/main" id="{9A5D55D1-9697-4E44-AB7F-A50B84D5B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88" y="3714474"/>
            <a:ext cx="9295070" cy="311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19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DA5D8B1-F575-4A34-AB68-5DBCD105B569}"/>
              </a:ext>
            </a:extLst>
          </p:cNvPr>
          <p:cNvSpPr txBox="1"/>
          <p:nvPr/>
        </p:nvSpPr>
        <p:spPr>
          <a:xfrm>
            <a:off x="165189" y="60252"/>
            <a:ext cx="7931407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There are other ways to represent fractions.</a:t>
            </a:r>
            <a:endParaRPr lang="en-AU" sz="3200" dirty="0" err="1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FDA434-D3D2-4CF0-955F-58E346772C7A}"/>
              </a:ext>
            </a:extLst>
          </p:cNvPr>
          <p:cNvSpPr txBox="1"/>
          <p:nvPr/>
        </p:nvSpPr>
        <p:spPr>
          <a:xfrm>
            <a:off x="4355870" y="1080654"/>
            <a:ext cx="4222865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Fractions of a collections</a:t>
            </a:r>
            <a:endParaRPr lang="en-AU" sz="2400" dirty="0" err="1">
              <a:solidFill>
                <a:schemeClr val="bg1"/>
              </a:solidFill>
            </a:endParaRP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F3006077-BCB5-4234-BE51-2932A2301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93" y="1762297"/>
            <a:ext cx="11330765" cy="420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DA5D8B1-F575-4A34-AB68-5DBCD105B569}"/>
              </a:ext>
            </a:extLst>
          </p:cNvPr>
          <p:cNvSpPr txBox="1"/>
          <p:nvPr/>
        </p:nvSpPr>
        <p:spPr>
          <a:xfrm>
            <a:off x="165189" y="60252"/>
            <a:ext cx="7931407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There are other ways to represent fractions.</a:t>
            </a:r>
            <a:endParaRPr lang="en-AU" sz="3200" dirty="0" err="1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FDA434-D3D2-4CF0-955F-58E346772C7A}"/>
              </a:ext>
            </a:extLst>
          </p:cNvPr>
          <p:cNvSpPr txBox="1"/>
          <p:nvPr/>
        </p:nvSpPr>
        <p:spPr>
          <a:xfrm>
            <a:off x="4355870" y="1080654"/>
            <a:ext cx="3857105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Fractions in measurement…</a:t>
            </a:r>
            <a:endParaRPr lang="en-AU" sz="2400" dirty="0" err="1">
              <a:solidFill>
                <a:schemeClr val="bg1"/>
              </a:solidFill>
            </a:endParaRP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B86635E6-B312-4C44-8D77-A13323FE2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977946"/>
            <a:ext cx="11555253" cy="274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1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DA434-D3D2-4CF0-955F-58E346772C7A}"/>
              </a:ext>
            </a:extLst>
          </p:cNvPr>
          <p:cNvSpPr txBox="1"/>
          <p:nvPr/>
        </p:nvSpPr>
        <p:spPr>
          <a:xfrm>
            <a:off x="165188" y="246946"/>
            <a:ext cx="2627887" cy="10772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Fractions in collection</a:t>
            </a:r>
            <a:endParaRPr lang="en-AU" sz="3200" dirty="0" err="1">
              <a:solidFill>
                <a:schemeClr val="bg1"/>
              </a:solidFill>
            </a:endParaRPr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1231CDA6-55AF-4826-86FA-10A90EECC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8" y="2327529"/>
            <a:ext cx="11424941" cy="3717369"/>
          </a:xfrm>
          <a:prstGeom prst="rect">
            <a:avLst/>
          </a:prstGeom>
        </p:spPr>
      </p:pic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E2CFEAC7-3C0E-4D78-87AF-8BA1C6AA00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233" y="246946"/>
            <a:ext cx="8023056" cy="15938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5FFD99-062F-46A7-AFCB-405B3B6507A5}"/>
              </a:ext>
            </a:extLst>
          </p:cNvPr>
          <p:cNvSpPr txBox="1"/>
          <p:nvPr/>
        </p:nvSpPr>
        <p:spPr>
          <a:xfrm>
            <a:off x="165188" y="1410348"/>
            <a:ext cx="3525663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Can you work out an easier way to do this?  </a:t>
            </a:r>
            <a:endParaRPr lang="en-AU" sz="2400" dirty="0" err="1">
              <a:solidFill>
                <a:schemeClr val="bg1"/>
              </a:solidFill>
            </a:endParaRPr>
          </a:p>
        </p:txBody>
      </p:sp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id="{F1298649-15D6-4FD9-9DC6-647BE689F8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8" y="6131082"/>
            <a:ext cx="10005808" cy="72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58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DA434-D3D2-4CF0-955F-58E346772C7A}"/>
              </a:ext>
            </a:extLst>
          </p:cNvPr>
          <p:cNvSpPr txBox="1"/>
          <p:nvPr/>
        </p:nvSpPr>
        <p:spPr>
          <a:xfrm>
            <a:off x="165188" y="246946"/>
            <a:ext cx="4041052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Fractions in collection</a:t>
            </a:r>
            <a:endParaRPr lang="en-AU" sz="3200" dirty="0" err="1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5FFD99-062F-46A7-AFCB-405B3B6507A5}"/>
              </a:ext>
            </a:extLst>
          </p:cNvPr>
          <p:cNvSpPr txBox="1"/>
          <p:nvPr/>
        </p:nvSpPr>
        <p:spPr>
          <a:xfrm>
            <a:off x="3118489" y="1140940"/>
            <a:ext cx="5964756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Answer the following using your new method.</a:t>
            </a:r>
            <a:endParaRPr lang="en-AU" sz="2400" dirty="0" err="1">
              <a:solidFill>
                <a:schemeClr val="bg1"/>
              </a:solidFill>
            </a:endParaRPr>
          </a:p>
        </p:txBody>
      </p:sp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id="{F1298649-15D6-4FD9-9DC6-647BE689F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0" y="2024298"/>
            <a:ext cx="11693236" cy="849509"/>
          </a:xfrm>
          <a:prstGeom prst="rect">
            <a:avLst/>
          </a:prstGeom>
        </p:spPr>
      </p:pic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49D8A5E9-3FC4-41C4-8D51-84467372C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49" y="3362208"/>
            <a:ext cx="11603218" cy="7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0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F19B07-CF6B-427B-8891-E5D62A57B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197" y="348370"/>
            <a:ext cx="4729304" cy="63423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132417-8049-415E-91C2-2BB52528D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887" y="348370"/>
            <a:ext cx="2571750" cy="1952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FA641C-E2CC-4022-9EC4-611919427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745" y="348370"/>
            <a:ext cx="3885582" cy="3002495"/>
          </a:xfrm>
          <a:prstGeom prst="rect">
            <a:avLst/>
          </a:prstGeom>
        </p:spPr>
      </p:pic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DAE89C46-60D0-4B17-B696-F34C223F8E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5" y="3975107"/>
            <a:ext cx="6834073" cy="239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56742"/>
      </p:ext>
    </p:extLst>
  </p:cSld>
  <p:clrMapOvr>
    <a:masterClrMapping/>
  </p:clrMapOvr>
</p:sld>
</file>

<file path=ppt/theme/theme1.xml><?xml version="1.0" encoding="utf-8"?>
<a:theme xmlns:a="http://schemas.openxmlformats.org/drawingml/2006/main" name="Vertical Lexicon design templat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tx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rtical lexicon design slides.potx" id="{49C7086D-B6BF-42C9-B2E9-7A6F5A963EAA}" vid="{839E83B1-FF0C-49E8-8563-59D864F05AE3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1BD8E5-A18E-435C-B431-90A6B59F4B6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BEBB951-DE64-4CB8-9E1C-184A357AD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EEE0F9-7BC9-4998-8617-7CC115AD97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Vertical lexicon design slides</Template>
  <TotalTime>145</TotalTime>
  <Words>71</Words>
  <Application>Microsoft Office PowerPoint</Application>
  <PresentationFormat>Widescreen</PresentationFormat>
  <Paragraphs>16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Vertical Lexicon design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Lovely</dc:creator>
  <cp:lastModifiedBy>Lovely</cp:lastModifiedBy>
  <cp:revision>8</cp:revision>
  <dcterms:created xsi:type="dcterms:W3CDTF">2017-08-13T03:04:42Z</dcterms:created>
  <dcterms:modified xsi:type="dcterms:W3CDTF">2017-08-13T05:30:14Z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